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3" r:id="rId3"/>
    <p:sldId id="312" r:id="rId4"/>
    <p:sldId id="314" r:id="rId5"/>
    <p:sldId id="316" r:id="rId6"/>
    <p:sldId id="317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557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315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526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30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808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876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9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311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09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284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003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CCC8-112E-4D6B-9E34-97E1D357A7B4}" type="datetimeFigureOut">
              <a:rPr lang="nl-BE" smtClean="0"/>
              <a:t>12/04/2016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3A7-A17B-41C7-BDD2-157F6EACA9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960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995" y="120682"/>
            <a:ext cx="7646144" cy="6472529"/>
          </a:xfrm>
        </p:spPr>
      </p:pic>
    </p:spTree>
    <p:extLst>
      <p:ext uri="{BB962C8B-B14F-4D97-AF65-F5344CB8AC3E}">
        <p14:creationId xmlns:p14="http://schemas.microsoft.com/office/powerpoint/2010/main" val="4272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                  </a:t>
            </a:r>
            <a:br>
              <a:rPr lang="nl-BE" dirty="0" smtClean="0"/>
            </a:br>
            <a:r>
              <a:rPr lang="nl-BE" dirty="0"/>
              <a:t>	</a:t>
            </a:r>
            <a:r>
              <a:rPr lang="nl-BE" dirty="0" smtClean="0"/>
              <a:t>		Labo voor levensbeschouwing</a:t>
            </a:r>
            <a:br>
              <a:rPr lang="nl-BE" dirty="0" smtClean="0"/>
            </a:br>
            <a:r>
              <a:rPr lang="nl-BE" dirty="0"/>
              <a:t>	</a:t>
            </a:r>
            <a:r>
              <a:rPr lang="nl-BE" dirty="0" smtClean="0"/>
              <a:t>		</a:t>
            </a:r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Ruimte voor perspectief</a:t>
            </a:r>
            <a:endParaRPr lang="nl-B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734" y="458247"/>
            <a:ext cx="1812175" cy="1712422"/>
          </a:xfrm>
        </p:spPr>
      </p:pic>
      <p:sp>
        <p:nvSpPr>
          <p:cNvPr id="11" name="Tijdelijke aanduiding voor teks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4"/>
          </p:nvPr>
        </p:nvSpPr>
        <p:spPr>
          <a:xfrm>
            <a:off x="746837" y="2505075"/>
            <a:ext cx="5355199" cy="3684588"/>
          </a:xfrm>
        </p:spPr>
        <p:txBody>
          <a:bodyPr/>
          <a:lstStyle/>
          <a:p>
            <a:r>
              <a:rPr lang="nl-BE" dirty="0" smtClean="0"/>
              <a:t>2002 - Brugge culturele hoofdstad van Europa</a:t>
            </a:r>
          </a:p>
          <a:p>
            <a:r>
              <a:rPr lang="nl-BE" dirty="0" smtClean="0"/>
              <a:t>Christendom en moderniteit</a:t>
            </a:r>
          </a:p>
          <a:p>
            <a:r>
              <a:rPr lang="nl-BE" dirty="0" smtClean="0">
                <a:solidFill>
                  <a:schemeClr val="bg1">
                    <a:lumMod val="50000"/>
                  </a:schemeClr>
                </a:solidFill>
              </a:rPr>
              <a:t>Van</a:t>
            </a:r>
            <a:r>
              <a:rPr lang="nl-BE" dirty="0" smtClean="0"/>
              <a:t> experiment rond ruimte mens en religie </a:t>
            </a:r>
            <a:r>
              <a:rPr lang="nl-BE" dirty="0" smtClean="0">
                <a:solidFill>
                  <a:schemeClr val="bg1">
                    <a:lumMod val="50000"/>
                  </a:schemeClr>
                </a:solidFill>
              </a:rPr>
              <a:t>naar </a:t>
            </a:r>
          </a:p>
          <a:p>
            <a:pPr marL="0" indent="0">
              <a:buNone/>
            </a:pPr>
            <a:r>
              <a:rPr lang="nl-BE" dirty="0"/>
              <a:t> </a:t>
            </a:r>
            <a:r>
              <a:rPr lang="nl-BE" dirty="0" smtClean="0"/>
              <a:t>  </a:t>
            </a:r>
            <a:r>
              <a:rPr lang="nl-BE" dirty="0" smtClean="0"/>
              <a:t>Labo </a:t>
            </a:r>
            <a:r>
              <a:rPr lang="nl-BE" dirty="0" smtClean="0"/>
              <a:t>voor levens</a:t>
            </a:r>
            <a:r>
              <a:rPr lang="nl-BE" i="1" dirty="0" smtClean="0"/>
              <a:t>beschouwing</a:t>
            </a:r>
          </a:p>
          <a:p>
            <a:r>
              <a:rPr lang="nl-BE" dirty="0"/>
              <a:t>w</a:t>
            </a:r>
            <a:r>
              <a:rPr lang="nl-BE" dirty="0" smtClean="0"/>
              <a:t>erking Vlaanderen breed </a:t>
            </a:r>
            <a:r>
              <a:rPr lang="nl-BE" dirty="0" smtClean="0"/>
              <a:t>en lokaal</a:t>
            </a:r>
          </a:p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78" y="2756788"/>
            <a:ext cx="5149312" cy="343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                  </a:t>
            </a:r>
            <a:br>
              <a:rPr lang="nl-BE" dirty="0" smtClean="0"/>
            </a:br>
            <a:r>
              <a:rPr lang="nl-BE" dirty="0"/>
              <a:t>	</a:t>
            </a:r>
            <a:r>
              <a:rPr lang="nl-BE" dirty="0" smtClean="0"/>
              <a:t>		Labo voor levensbeschouwing</a:t>
            </a:r>
            <a:br>
              <a:rPr lang="nl-BE" dirty="0" smtClean="0"/>
            </a:br>
            <a:r>
              <a:rPr lang="nl-BE" dirty="0"/>
              <a:t>	</a:t>
            </a:r>
            <a:r>
              <a:rPr lang="nl-BE" dirty="0" smtClean="0"/>
              <a:t>		</a:t>
            </a:r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Ruimte voor perspectief</a:t>
            </a:r>
            <a:endParaRPr lang="nl-B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734" y="458247"/>
            <a:ext cx="1812175" cy="1712422"/>
          </a:xfrm>
        </p:spPr>
      </p:pic>
      <p:sp>
        <p:nvSpPr>
          <p:cNvPr id="11" name="Tijdelijke aanduiding voor teks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4"/>
          </p:nvPr>
        </p:nvSpPr>
        <p:spPr>
          <a:xfrm>
            <a:off x="746837" y="2505075"/>
            <a:ext cx="5355199" cy="3684588"/>
          </a:xfrm>
        </p:spPr>
        <p:txBody>
          <a:bodyPr>
            <a:normAutofit fontScale="92500" lnSpcReduction="20000"/>
          </a:bodyPr>
          <a:lstStyle/>
          <a:p>
            <a:r>
              <a:rPr lang="nl-BE" dirty="0" smtClean="0"/>
              <a:t>Statuut van YOT</a:t>
            </a:r>
            <a:endParaRPr lang="nl-BE" dirty="0"/>
          </a:p>
          <a:p>
            <a:pPr lvl="1"/>
            <a:r>
              <a:rPr lang="nl-BE" dirty="0" smtClean="0"/>
              <a:t>vzw</a:t>
            </a:r>
          </a:p>
          <a:p>
            <a:pPr lvl="1"/>
            <a:r>
              <a:rPr lang="nl-BE" dirty="0" smtClean="0"/>
              <a:t>2 x 0,5 VTE + vrijwilligers</a:t>
            </a:r>
          </a:p>
          <a:p>
            <a:pPr lvl="1"/>
            <a:r>
              <a:rPr lang="nl-BE" dirty="0" smtClean="0"/>
              <a:t>eigen financiering</a:t>
            </a:r>
          </a:p>
          <a:p>
            <a:r>
              <a:rPr lang="nl-BE" dirty="0" smtClean="0"/>
              <a:t>Statuut van de Magdalenakerk</a:t>
            </a:r>
          </a:p>
          <a:p>
            <a:pPr lvl="1"/>
            <a:r>
              <a:rPr lang="nl-BE" dirty="0" smtClean="0"/>
              <a:t>Parochiekerk (niet onttrokken aan de eredienst)</a:t>
            </a:r>
          </a:p>
          <a:p>
            <a:pPr lvl="1"/>
            <a:r>
              <a:rPr lang="nl-BE" dirty="0" smtClean="0"/>
              <a:t>Kerkfabriek (eigenaar kerk en pastorie)</a:t>
            </a:r>
          </a:p>
          <a:p>
            <a:pPr lvl="1"/>
            <a:r>
              <a:rPr lang="nl-BE" dirty="0" smtClean="0"/>
              <a:t>Kerkenplan &amp; Beheersplan</a:t>
            </a:r>
          </a:p>
          <a:p>
            <a:pPr lvl="1"/>
            <a:r>
              <a:rPr lang="nl-BE" dirty="0" smtClean="0"/>
              <a:t>Verkozen tot één van de 9 toekomstplekken in de stad Brugge</a:t>
            </a:r>
          </a:p>
        </p:txBody>
      </p:sp>
      <p:pic>
        <p:nvPicPr>
          <p:cNvPr id="8" name="Picture 2" descr="C:\Users\Caritas\Downloads\8570601605_d58e4a63fc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08102"/>
            <a:ext cx="5157124" cy="354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01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                  </a:t>
            </a:r>
            <a:br>
              <a:rPr lang="nl-BE" dirty="0" smtClean="0"/>
            </a:br>
            <a:r>
              <a:rPr lang="nl-BE" dirty="0"/>
              <a:t>	</a:t>
            </a:r>
            <a:r>
              <a:rPr lang="nl-BE" dirty="0" smtClean="0"/>
              <a:t>		Labo voor levensbeschouwing</a:t>
            </a:r>
            <a:br>
              <a:rPr lang="nl-BE" dirty="0" smtClean="0"/>
            </a:br>
            <a:r>
              <a:rPr lang="nl-BE" dirty="0"/>
              <a:t>	</a:t>
            </a:r>
            <a:r>
              <a:rPr lang="nl-BE" dirty="0" smtClean="0"/>
              <a:t>		</a:t>
            </a:r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Ruimte voor perspectief</a:t>
            </a:r>
            <a:endParaRPr lang="nl-B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734" y="458247"/>
            <a:ext cx="1812175" cy="1712422"/>
          </a:xfrm>
        </p:spPr>
      </p:pic>
      <p:sp>
        <p:nvSpPr>
          <p:cNvPr id="11" name="Tijdelijke aanduiding voor teks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4"/>
          </p:nvPr>
        </p:nvSpPr>
        <p:spPr>
          <a:xfrm>
            <a:off x="746837" y="2505075"/>
            <a:ext cx="5355199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>
                <a:solidFill>
                  <a:schemeClr val="tx2"/>
                </a:solidFill>
              </a:rPr>
              <a:t>Wat valt op in het discour</a:t>
            </a:r>
            <a:r>
              <a:rPr lang="nl-BE" dirty="0">
                <a:solidFill>
                  <a:schemeClr val="tx2"/>
                </a:solidFill>
              </a:rPr>
              <a:t>s</a:t>
            </a:r>
            <a:r>
              <a:rPr lang="nl-BE" dirty="0" smtClean="0">
                <a:solidFill>
                  <a:schemeClr val="tx2"/>
                </a:solidFill>
              </a:rPr>
              <a:t> over het kerkgebouw ?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smtClean="0"/>
              <a:t>Uitdaging om in de spanning te gaan staan tussen </a:t>
            </a:r>
            <a:r>
              <a:rPr lang="nl-BE" b="1" dirty="0" smtClean="0"/>
              <a:t>christendom</a:t>
            </a:r>
            <a:r>
              <a:rPr lang="nl-BE" dirty="0" smtClean="0"/>
              <a:t> en moderniteit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987" y="2505075"/>
            <a:ext cx="555116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9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                  </a:t>
            </a:r>
            <a:br>
              <a:rPr lang="nl-BE" dirty="0" smtClean="0"/>
            </a:br>
            <a:r>
              <a:rPr lang="nl-BE" dirty="0"/>
              <a:t>	</a:t>
            </a:r>
            <a:r>
              <a:rPr lang="nl-BE" dirty="0" smtClean="0"/>
              <a:t>		Labo voor levensbeschouwing</a:t>
            </a:r>
            <a:br>
              <a:rPr lang="nl-BE" dirty="0" smtClean="0"/>
            </a:br>
            <a:r>
              <a:rPr lang="nl-BE" dirty="0"/>
              <a:t>	</a:t>
            </a:r>
            <a:r>
              <a:rPr lang="nl-BE" dirty="0" smtClean="0"/>
              <a:t>		</a:t>
            </a:r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Ruimte voor perspectief</a:t>
            </a:r>
            <a:endParaRPr lang="nl-B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734" y="458247"/>
            <a:ext cx="1812175" cy="1712422"/>
          </a:xfrm>
        </p:spPr>
      </p:pic>
      <p:sp>
        <p:nvSpPr>
          <p:cNvPr id="11" name="Tijdelijke aanduiding voor teks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4"/>
          </p:nvPr>
        </p:nvSpPr>
        <p:spPr>
          <a:xfrm>
            <a:off x="746837" y="2505075"/>
            <a:ext cx="5355199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>
                <a:solidFill>
                  <a:schemeClr val="tx2"/>
                </a:solidFill>
              </a:rPr>
              <a:t>Wat valt op in het discour</a:t>
            </a:r>
            <a:r>
              <a:rPr lang="nl-BE" dirty="0">
                <a:solidFill>
                  <a:schemeClr val="tx2"/>
                </a:solidFill>
              </a:rPr>
              <a:t>s</a:t>
            </a:r>
            <a:r>
              <a:rPr lang="nl-BE" dirty="0" smtClean="0">
                <a:solidFill>
                  <a:schemeClr val="tx2"/>
                </a:solidFill>
              </a:rPr>
              <a:t> over het kerkgebouw ?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smtClean="0"/>
              <a:t>Wat betekent het kerkgebouw in een </a:t>
            </a:r>
            <a:r>
              <a:rPr lang="nl-BE" b="1" dirty="0" smtClean="0"/>
              <a:t>democratie</a:t>
            </a:r>
            <a:r>
              <a:rPr lang="nl-BE" dirty="0" smtClean="0"/>
              <a:t> ?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228" y="1995134"/>
            <a:ext cx="4249956" cy="287900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368" y="5178582"/>
            <a:ext cx="2985632" cy="167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995" y="120682"/>
            <a:ext cx="7646144" cy="6472529"/>
          </a:xfrm>
        </p:spPr>
      </p:pic>
    </p:spTree>
    <p:extLst>
      <p:ext uri="{BB962C8B-B14F-4D97-AF65-F5344CB8AC3E}">
        <p14:creationId xmlns:p14="http://schemas.microsoft.com/office/powerpoint/2010/main" val="27419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116</Words>
  <Application>Microsoft Office PowerPoint</Application>
  <PresentationFormat>Breedbeeld</PresentationFormat>
  <Paragraphs>24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                      Labo voor levensbeschouwing    Ruimte voor perspectief</vt:lpstr>
      <vt:lpstr>                      Labo voor levensbeschouwing    Ruimte voor perspectief</vt:lpstr>
      <vt:lpstr>                      Labo voor levensbeschouwing    Ruimte voor perspectief</vt:lpstr>
      <vt:lpstr>                      Labo voor levensbeschouwing    Ruimte voor perspectief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 is God in 2014 ?</dc:title>
  <dc:creator>Koen Dekorte</dc:creator>
  <cp:lastModifiedBy>Koen Dekorte</cp:lastModifiedBy>
  <cp:revision>84</cp:revision>
  <dcterms:created xsi:type="dcterms:W3CDTF">2014-11-07T13:40:45Z</dcterms:created>
  <dcterms:modified xsi:type="dcterms:W3CDTF">2016-04-12T09:28:30Z</dcterms:modified>
</cp:coreProperties>
</file>