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EDD8C6-1636-48AD-806D-EA2B59E4669D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2E0EC4-32F2-4AC0-9173-ED9B0F5D63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926500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EDD8C6-1636-48AD-806D-EA2B59E4669D}" type="datetimeFigureOut">
              <a:rPr lang="nl-BE" smtClean="0"/>
              <a:t>6/07/2015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2E0EC4-32F2-4AC0-9173-ED9B0F5D63BB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5979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1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1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1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1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1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1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1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sz="4900" b="1" smtClean="0"/>
              <a:t>Aan de slag met </a:t>
            </a:r>
            <a:r>
              <a:rPr lang="nl-BE" sz="4900" b="1" smtClean="0">
                <a:solidFill>
                  <a:schemeClr val="accent5">
                    <a:lumMod val="75000"/>
                  </a:schemeClr>
                </a:solidFill>
              </a:rPr>
              <a:t>sporterfgoed</a:t>
            </a:r>
            <a:r>
              <a:rPr lang="nl-BE" sz="4900" b="1" smtClean="0"/>
              <a:t>!</a:t>
            </a:r>
            <a:r>
              <a:rPr lang="nl-BE" b="1" i="1" smtClean="0"/>
              <a:t/>
            </a:r>
            <a:br>
              <a:rPr lang="nl-BE" b="1" i="1" smtClean="0"/>
            </a:br>
            <a:endParaRPr lang="nl-BE" b="1" i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8227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5400" b="1" smtClean="0"/>
              <a:t>stappen</a:t>
            </a:r>
            <a:endParaRPr lang="en-US" sz="5400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8136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/>
            </a:r>
            <a:br>
              <a:rPr lang="nl-BE" b="1" smtClean="0"/>
            </a:br>
            <a:r>
              <a:rPr lang="nl-BE" b="1" smtClean="0"/>
              <a:t>Breng je archief in kaart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4130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sz="4800" b="1" smtClean="0"/>
              <a:t>Opmerking</a:t>
            </a:r>
            <a:endParaRPr lang="nl-BE" sz="4800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51002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b="1" smtClean="0"/>
              <a:t>De eerste stappen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7990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Voorbeeld Voetbalclub “De Sjotter”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51192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Beschrijf je</a:t>
            </a:r>
            <a:br>
              <a:rPr lang="nl-BE" b="1" smtClean="0"/>
            </a:br>
            <a:r>
              <a:rPr lang="nl-BE" b="1" smtClean="0"/>
              <a:t>papieren archief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9719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De plaatsingslijst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23106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Kenmerken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116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8082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Oefening: beschrijven baart kunst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0274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Even kennismaken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79308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Tips!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990096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Orden je papieren archief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995644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Op weg naar de orde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46877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Oefening: wie klasseert, die vindt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67558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Voorbeeld klassement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88597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Tips!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44593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Vergeet je digitaal archief niet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1985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Klassement = </a:t>
            </a:r>
            <a:r>
              <a:rPr lang="nl-BE" b="1" smtClean="0">
                <a:solidFill>
                  <a:srgbClr val="008000"/>
                </a:solidFill>
              </a:rPr>
              <a:t>mappenstructuur</a:t>
            </a:r>
            <a:endParaRPr lang="nl-BE" b="1" dirty="0">
              <a:solidFill>
                <a:srgbClr val="008000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09954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Duidelijke </a:t>
            </a:r>
            <a:r>
              <a:rPr lang="nl-BE" b="1" smtClean="0">
                <a:solidFill>
                  <a:srgbClr val="008000"/>
                </a:solidFill>
              </a:rPr>
              <a:t>map- en bestandsnamen</a:t>
            </a:r>
            <a:endParaRPr lang="nl-BE" b="1" dirty="0">
              <a:solidFill>
                <a:srgbClr val="008000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646072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>
                <a:solidFill>
                  <a:srgbClr val="008000"/>
                </a:solidFill>
              </a:rPr>
              <a:t>Bestandsnamen</a:t>
            </a:r>
            <a:endParaRPr lang="nl-BE" b="1" dirty="0">
              <a:solidFill>
                <a:srgbClr val="008000"/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06213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>
                <a:solidFill>
                  <a:schemeClr val="accent3">
                    <a:lumMod val="50000"/>
                  </a:schemeClr>
                </a:solidFill>
              </a:rPr>
              <a:t>Wat</a:t>
            </a:r>
            <a:r>
              <a:rPr lang="nl-BE" b="1" smtClean="0"/>
              <a:t> is archief?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1050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Voorbeeld</a:t>
            </a:r>
            <a:endParaRPr lang="nl-BE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81089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Bestandsformaten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027649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Voorbeelden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535787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E-mails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412601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Maak je archief vindbaar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6194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Meld je archief bij Archiefbank</a:t>
            </a:r>
            <a:br>
              <a:rPr lang="nl-BE" b="1" smtClean="0"/>
            </a:br>
            <a:r>
              <a:rPr lang="nl-BE" b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www.archiefbank.be</a:t>
            </a:r>
            <a:endParaRPr lang="nl-BE" b="1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00924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68895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28306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Draag zorg voor je archief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49135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De boosdoeners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09016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b="1" smtClean="0"/>
              <a:t>Archief is…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13638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b="1" smtClean="0"/>
              <a:t>Waar bewaren? 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2996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Waar bewaren? 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8811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b="1" smtClean="0"/>
              <a:t>Is mijn zolder of kelder geschikt?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4342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b="1" smtClean="0"/>
              <a:t>Verpakking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35964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Vergeet je digitaal archief niet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657551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Bewaring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47836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Alles digitaliseren?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225083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Selecteer en vernietig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3440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b="1" smtClean="0"/>
              <a:t>Begin alvast met schonen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1666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b="1" smtClean="0"/>
              <a:t>Stel jezelf enkele vragen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6420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67544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Bewaren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71467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Vernietigen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06669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Optioneel: zoek een nieuwe bestemming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6816155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Valoriseer je archief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127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In het clublokaal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46580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Voorbeeld Wall of History </a:t>
            </a:r>
            <a:br>
              <a:rPr lang="en-US" b="1" smtClean="0"/>
            </a:br>
            <a:r>
              <a:rPr lang="en-US" b="1" smtClean="0"/>
              <a:t>(Roeiclub Brugge)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3785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Ga online…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805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Voorbeeld Club Brugge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8577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Breng sportverhalen samen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5357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Project Sportverhalen </a:t>
            </a:r>
            <a:br>
              <a:rPr lang="en-US" b="1" smtClean="0"/>
            </a:br>
            <a:r>
              <a:rPr lang="en-US" b="1" smtClean="0"/>
              <a:t>Erfgoedcel Brugge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5840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/>
              <a:t>Archief is dus…</a:t>
            </a:r>
            <a:endParaRPr lang="en-US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88146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Jubileum: even achterom kijken?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84755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Ontwerp een tentoonstelling</a:t>
            </a:r>
            <a:endParaRPr lang="en-US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2806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090099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BE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59046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>
                <a:solidFill>
                  <a:schemeClr val="accent3">
                    <a:lumMod val="50000"/>
                  </a:schemeClr>
                </a:solidFill>
              </a:rPr>
              <a:t>Waarom</a:t>
            </a:r>
            <a:r>
              <a:rPr lang="nl-BE" b="1" smtClean="0"/>
              <a:t> archief bewaren?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007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nl-BE" b="1" smtClean="0"/>
              <a:t>Functies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28491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b="1" smtClean="0">
                <a:solidFill>
                  <a:schemeClr val="accent3">
                    <a:lumMod val="50000"/>
                  </a:schemeClr>
                </a:solidFill>
              </a:rPr>
              <a:t>Hoe </a:t>
            </a:r>
            <a:r>
              <a:rPr lang="nl-BE" b="1" smtClean="0"/>
              <a:t>ga ik aan de slag?</a:t>
            </a:r>
            <a:endParaRPr lang="nl-BE" b="1" dirty="0"/>
          </a:p>
        </p:txBody>
      </p:sp>
      <p:pic>
        <p:nvPicPr>
          <p:cNvPr id="3" name="Afbeelding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7595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179</Words>
  <Application>Microsoft Office PowerPoint</Application>
  <PresentationFormat>Diavoorstelling (4:3)</PresentationFormat>
  <Paragraphs>57</Paragraphs>
  <Slides>63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63</vt:i4>
      </vt:variant>
    </vt:vector>
  </HeadingPairs>
  <TitlesOfParts>
    <vt:vector size="64" baseType="lpstr">
      <vt:lpstr>Kantoorthema</vt:lpstr>
      <vt:lpstr>Aan de slag met sporterfgoed! </vt:lpstr>
      <vt:lpstr>Even kennismaken</vt:lpstr>
      <vt:lpstr>Wat is archief?</vt:lpstr>
      <vt:lpstr>Archief is…</vt:lpstr>
      <vt:lpstr>PowerPoint-presentatie</vt:lpstr>
      <vt:lpstr>Archief is dus…</vt:lpstr>
      <vt:lpstr>Waarom archief bewaren?</vt:lpstr>
      <vt:lpstr>Functies</vt:lpstr>
      <vt:lpstr>Hoe ga ik aan de slag?</vt:lpstr>
      <vt:lpstr>stappen</vt:lpstr>
      <vt:lpstr> Breng je archief in kaart</vt:lpstr>
      <vt:lpstr>Opmerking</vt:lpstr>
      <vt:lpstr>De eerste stappen</vt:lpstr>
      <vt:lpstr>Voorbeeld Voetbalclub “De Sjotter”</vt:lpstr>
      <vt:lpstr>Beschrijf je papieren archief</vt:lpstr>
      <vt:lpstr>De plaatsingslijst</vt:lpstr>
      <vt:lpstr>Kenmerken</vt:lpstr>
      <vt:lpstr>PowerPoint-presentatie</vt:lpstr>
      <vt:lpstr>Oefening: beschrijven baart kunst</vt:lpstr>
      <vt:lpstr>Tips!</vt:lpstr>
      <vt:lpstr>Orden je papieren archief</vt:lpstr>
      <vt:lpstr>Op weg naar de orde</vt:lpstr>
      <vt:lpstr>Oefening: wie klasseert, die vindt</vt:lpstr>
      <vt:lpstr>Voorbeeld klassement</vt:lpstr>
      <vt:lpstr>Tips!</vt:lpstr>
      <vt:lpstr>Vergeet je digitaal archief niet</vt:lpstr>
      <vt:lpstr>Klassement = mappenstructuur</vt:lpstr>
      <vt:lpstr>Duidelijke map- en bestandsnamen</vt:lpstr>
      <vt:lpstr>Bestandsnamen</vt:lpstr>
      <vt:lpstr>Voorbeeld</vt:lpstr>
      <vt:lpstr>Bestandsformaten</vt:lpstr>
      <vt:lpstr>Voorbeelden</vt:lpstr>
      <vt:lpstr>E-mails</vt:lpstr>
      <vt:lpstr>Maak je archief vindbaar</vt:lpstr>
      <vt:lpstr>Meld je archief bij Archiefbank www.archiefbank.be</vt:lpstr>
      <vt:lpstr>PowerPoint-presentatie</vt:lpstr>
      <vt:lpstr>PowerPoint-presentatie</vt:lpstr>
      <vt:lpstr>Draag zorg voor je archief</vt:lpstr>
      <vt:lpstr>De boosdoeners</vt:lpstr>
      <vt:lpstr>Waar bewaren? </vt:lpstr>
      <vt:lpstr>Waar bewaren? </vt:lpstr>
      <vt:lpstr>Is mijn zolder of kelder geschikt?</vt:lpstr>
      <vt:lpstr>Verpakking</vt:lpstr>
      <vt:lpstr>Vergeet je digitaal archief niet</vt:lpstr>
      <vt:lpstr>Bewaring</vt:lpstr>
      <vt:lpstr>Alles digitaliseren?</vt:lpstr>
      <vt:lpstr>Selecteer en vernietig</vt:lpstr>
      <vt:lpstr>Begin alvast met schonen</vt:lpstr>
      <vt:lpstr>Stel jezelf enkele vragen</vt:lpstr>
      <vt:lpstr>Bewaren</vt:lpstr>
      <vt:lpstr>Vernietigen</vt:lpstr>
      <vt:lpstr>Optioneel: zoek een nieuwe bestemming</vt:lpstr>
      <vt:lpstr>Valoriseer je archief</vt:lpstr>
      <vt:lpstr>In het clublokaal</vt:lpstr>
      <vt:lpstr>Voorbeeld Wall of History  (Roeiclub Brugge)</vt:lpstr>
      <vt:lpstr>Ga online…</vt:lpstr>
      <vt:lpstr>Voorbeeld Club Brugge</vt:lpstr>
      <vt:lpstr>Breng sportverhalen samen</vt:lpstr>
      <vt:lpstr>Project Sportverhalen  Erfgoedcel Brugge</vt:lpstr>
      <vt:lpstr>Jubileum: even achterom kijken?</vt:lpstr>
      <vt:lpstr>Ontwerp een tentoonstelling</vt:lpstr>
      <vt:lpstr>PowerPoint-presentatie</vt:lpstr>
      <vt:lpstr>PowerPoint-presentatie</vt:lpstr>
    </vt:vector>
  </TitlesOfParts>
  <Company>Stad Brugge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Aan de slag met sporterfgoed! </dc:title>
  <dc:creator>Anje Timmerman</dc:creator>
  <cp:lastModifiedBy>Anje Timmerman</cp:lastModifiedBy>
  <cp:revision>1</cp:revision>
  <dcterms:created xsi:type="dcterms:W3CDTF">2015-07-06T08:57:04Z</dcterms:created>
  <dcterms:modified xsi:type="dcterms:W3CDTF">2015-07-06T08:57:04Z</dcterms:modified>
</cp:coreProperties>
</file>